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4" r:id="rId2"/>
    <p:sldId id="345" r:id="rId3"/>
    <p:sldId id="34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441" r:id="rId16"/>
    <p:sldId id="358" r:id="rId17"/>
    <p:sldId id="359" r:id="rId18"/>
    <p:sldId id="360" r:id="rId19"/>
    <p:sldId id="361" r:id="rId20"/>
    <p:sldId id="363" r:id="rId21"/>
    <p:sldId id="364" r:id="rId22"/>
    <p:sldId id="365" r:id="rId23"/>
    <p:sldId id="442" r:id="rId24"/>
    <p:sldId id="368" r:id="rId25"/>
    <p:sldId id="370" r:id="rId26"/>
    <p:sldId id="372" r:id="rId27"/>
    <p:sldId id="375" r:id="rId28"/>
    <p:sldId id="373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08" r:id="rId62"/>
    <p:sldId id="409" r:id="rId63"/>
    <p:sldId id="410" r:id="rId64"/>
    <p:sldId id="411" r:id="rId65"/>
    <p:sldId id="412" r:id="rId66"/>
    <p:sldId id="413" r:id="rId67"/>
    <p:sldId id="414" r:id="rId68"/>
    <p:sldId id="415" r:id="rId69"/>
    <p:sldId id="416" r:id="rId70"/>
    <p:sldId id="417" r:id="rId71"/>
    <p:sldId id="418" r:id="rId72"/>
    <p:sldId id="419" r:id="rId73"/>
    <p:sldId id="420" r:id="rId74"/>
    <p:sldId id="421" r:id="rId75"/>
    <p:sldId id="422" r:id="rId76"/>
    <p:sldId id="423" r:id="rId77"/>
    <p:sldId id="424" r:id="rId78"/>
    <p:sldId id="425" r:id="rId79"/>
    <p:sldId id="426" r:id="rId80"/>
    <p:sldId id="427" r:id="rId81"/>
    <p:sldId id="428" r:id="rId82"/>
    <p:sldId id="429" r:id="rId83"/>
    <p:sldId id="444" r:id="rId84"/>
    <p:sldId id="430" r:id="rId85"/>
    <p:sldId id="431" r:id="rId86"/>
    <p:sldId id="432" r:id="rId87"/>
    <p:sldId id="433" r:id="rId88"/>
    <p:sldId id="434" r:id="rId89"/>
    <p:sldId id="435" r:id="rId90"/>
    <p:sldId id="436" r:id="rId91"/>
    <p:sldId id="437" r:id="rId92"/>
    <p:sldId id="445" r:id="rId93"/>
    <p:sldId id="446" r:id="rId94"/>
    <p:sldId id="447" r:id="rId95"/>
    <p:sldId id="448" r:id="rId96"/>
    <p:sldId id="449" r:id="rId97"/>
    <p:sldId id="450" r:id="rId98"/>
    <p:sldId id="452" r:id="rId99"/>
    <p:sldId id="453" r:id="rId100"/>
    <p:sldId id="454" r:id="rId101"/>
    <p:sldId id="455" r:id="rId102"/>
    <p:sldId id="456" r:id="rId103"/>
    <p:sldId id="457" r:id="rId104"/>
    <p:sldId id="458" r:id="rId105"/>
    <p:sldId id="459" r:id="rId106"/>
    <p:sldId id="460" r:id="rId107"/>
    <p:sldId id="461" r:id="rId108"/>
    <p:sldId id="462" r:id="rId109"/>
    <p:sldId id="463" r:id="rId110"/>
    <p:sldId id="464" r:id="rId111"/>
    <p:sldId id="465" r:id="rId112"/>
    <p:sldId id="466" r:id="rId113"/>
    <p:sldId id="467" r:id="rId114"/>
    <p:sldId id="468" r:id="rId115"/>
    <p:sldId id="469" r:id="rId116"/>
    <p:sldId id="470" r:id="rId117"/>
    <p:sldId id="471" r:id="rId118"/>
    <p:sldId id="472" r:id="rId119"/>
    <p:sldId id="473" r:id="rId120"/>
    <p:sldId id="474" r:id="rId121"/>
    <p:sldId id="475" r:id="rId122"/>
    <p:sldId id="476" r:id="rId123"/>
    <p:sldId id="477" r:id="rId124"/>
    <p:sldId id="478" r:id="rId125"/>
    <p:sldId id="479" r:id="rId126"/>
    <p:sldId id="480" r:id="rId127"/>
    <p:sldId id="481" r:id="rId128"/>
    <p:sldId id="482" r:id="rId129"/>
    <p:sldId id="483" r:id="rId130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29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3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15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55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27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43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38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46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4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3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AB27-D240-4F59-B571-E1AB709E20BE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2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7AB27-D240-4F59-B571-E1AB709E20BE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23A08-42A7-4FD8-8605-929EA936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9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164"/>
            <a:ext cx="7772399" cy="8645236"/>
          </a:xfrm>
        </p:spPr>
      </p:pic>
      <p:sp>
        <p:nvSpPr>
          <p:cNvPr id="3" name="Rectangle 2"/>
          <p:cNvSpPr/>
          <p:nvPr/>
        </p:nvSpPr>
        <p:spPr>
          <a:xfrm>
            <a:off x="207951" y="49876"/>
            <a:ext cx="73565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Days of School</a:t>
            </a:r>
            <a:endParaRPr lang="en-US" sz="8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23069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29522500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do</a:t>
            </a:r>
          </a:p>
        </p:txBody>
      </p:sp>
    </p:spTree>
    <p:extLst>
      <p:ext uri="{BB962C8B-B14F-4D97-AF65-F5344CB8AC3E}">
        <p14:creationId xmlns:p14="http://schemas.microsoft.com/office/powerpoint/2010/main" val="951833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my</a:t>
            </a:r>
          </a:p>
        </p:txBody>
      </p:sp>
    </p:spTree>
    <p:extLst>
      <p:ext uri="{BB962C8B-B14F-4D97-AF65-F5344CB8AC3E}">
        <p14:creationId xmlns:p14="http://schemas.microsoft.com/office/powerpoint/2010/main" val="38531234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are</a:t>
            </a:r>
          </a:p>
        </p:txBody>
      </p:sp>
    </p:spTree>
    <p:extLst>
      <p:ext uri="{BB962C8B-B14F-4D97-AF65-F5344CB8AC3E}">
        <p14:creationId xmlns:p14="http://schemas.microsoft.com/office/powerpoint/2010/main" val="32680088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with</a:t>
            </a:r>
          </a:p>
        </p:txBody>
      </p:sp>
    </p:spTree>
    <p:extLst>
      <p:ext uri="{BB962C8B-B14F-4D97-AF65-F5344CB8AC3E}">
        <p14:creationId xmlns:p14="http://schemas.microsoft.com/office/powerpoint/2010/main" val="319763218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2438345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0" dirty="0">
                <a:latin typeface="Comic Sans MS" panose="030F0702030302020204" pitchFamily="66" charset="0"/>
              </a:rPr>
              <a:t>little</a:t>
            </a:r>
          </a:p>
        </p:txBody>
      </p:sp>
    </p:spTree>
    <p:extLst>
      <p:ext uri="{BB962C8B-B14F-4D97-AF65-F5344CB8AC3E}">
        <p14:creationId xmlns:p14="http://schemas.microsoft.com/office/powerpoint/2010/main" val="38466658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she</a:t>
            </a:r>
          </a:p>
        </p:txBody>
      </p:sp>
    </p:spTree>
    <p:extLst>
      <p:ext uri="{BB962C8B-B14F-4D97-AF65-F5344CB8AC3E}">
        <p14:creationId xmlns:p14="http://schemas.microsoft.com/office/powerpoint/2010/main" val="37747918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was</a:t>
            </a:r>
          </a:p>
        </p:txBody>
      </p:sp>
    </p:spTree>
    <p:extLst>
      <p:ext uri="{BB962C8B-B14F-4D97-AF65-F5344CB8AC3E}">
        <p14:creationId xmlns:p14="http://schemas.microsoft.com/office/powerpoint/2010/main" val="199384889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277569009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for</a:t>
            </a:r>
          </a:p>
        </p:txBody>
      </p:sp>
    </p:spTree>
    <p:extLst>
      <p:ext uri="{BB962C8B-B14F-4D97-AF65-F5344CB8AC3E}">
        <p14:creationId xmlns:p14="http://schemas.microsoft.com/office/powerpoint/2010/main" val="276600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248232278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0" dirty="0">
                <a:latin typeface="Comic Sans MS" panose="030F0702030302020204" pitchFamily="66" charset="0"/>
              </a:rPr>
              <a:t>have</a:t>
            </a:r>
          </a:p>
        </p:txBody>
      </p:sp>
    </p:spTree>
    <p:extLst>
      <p:ext uri="{BB962C8B-B14F-4D97-AF65-F5344CB8AC3E}">
        <p14:creationId xmlns:p14="http://schemas.microsoft.com/office/powerpoint/2010/main" val="356624950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0" dirty="0">
                <a:latin typeface="Comic Sans MS" panose="030F0702030302020204" pitchFamily="66" charset="0"/>
              </a:rPr>
              <a:t>they</a:t>
            </a:r>
          </a:p>
        </p:txBody>
      </p:sp>
    </p:spTree>
    <p:extLst>
      <p:ext uri="{BB962C8B-B14F-4D97-AF65-F5344CB8AC3E}">
        <p14:creationId xmlns:p14="http://schemas.microsoft.com/office/powerpoint/2010/main" val="338067864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of</a:t>
            </a:r>
          </a:p>
        </p:txBody>
      </p:sp>
    </p:spTree>
    <p:extLst>
      <p:ext uri="{BB962C8B-B14F-4D97-AF65-F5344CB8AC3E}">
        <p14:creationId xmlns:p14="http://schemas.microsoft.com/office/powerpoint/2010/main" val="146517026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said</a:t>
            </a:r>
          </a:p>
        </p:txBody>
      </p:sp>
    </p:spTree>
    <p:extLst>
      <p:ext uri="{BB962C8B-B14F-4D97-AF65-F5344CB8AC3E}">
        <p14:creationId xmlns:p14="http://schemas.microsoft.com/office/powerpoint/2010/main" val="370454184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0" dirty="0">
                <a:latin typeface="Comic Sans MS" panose="030F0702030302020204" pitchFamily="66" charset="0"/>
              </a:rPr>
              <a:t>want</a:t>
            </a:r>
          </a:p>
        </p:txBody>
      </p:sp>
    </p:spTree>
    <p:extLst>
      <p:ext uri="{BB962C8B-B14F-4D97-AF65-F5344CB8AC3E}">
        <p14:creationId xmlns:p14="http://schemas.microsoft.com/office/powerpoint/2010/main" val="82692004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0" dirty="0">
                <a:latin typeface="Comic Sans MS" panose="030F0702030302020204" pitchFamily="66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90276533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me</a:t>
            </a:r>
          </a:p>
        </p:txBody>
      </p:sp>
    </p:spTree>
    <p:extLst>
      <p:ext uri="{BB962C8B-B14F-4D97-AF65-F5344CB8AC3E}">
        <p14:creationId xmlns:p14="http://schemas.microsoft.com/office/powerpoint/2010/main" val="14574743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this</a:t>
            </a:r>
          </a:p>
        </p:txBody>
      </p:sp>
    </p:spTree>
    <p:extLst>
      <p:ext uri="{BB962C8B-B14F-4D97-AF65-F5344CB8AC3E}">
        <p14:creationId xmlns:p14="http://schemas.microsoft.com/office/powerpoint/2010/main" val="106965668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0" dirty="0">
                <a:latin typeface="Comic Sans MS" panose="030F0702030302020204" pitchFamily="66" charset="0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199933525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557893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5908522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too</a:t>
            </a:r>
          </a:p>
        </p:txBody>
      </p:sp>
    </p:spTree>
    <p:extLst>
      <p:ext uri="{BB962C8B-B14F-4D97-AF65-F5344CB8AC3E}">
        <p14:creationId xmlns:p14="http://schemas.microsoft.com/office/powerpoint/2010/main" val="23164722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7704907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has</a:t>
            </a:r>
          </a:p>
        </p:txBody>
      </p:sp>
    </p:spTree>
    <p:extLst>
      <p:ext uri="{BB962C8B-B14F-4D97-AF65-F5344CB8AC3E}">
        <p14:creationId xmlns:p14="http://schemas.microsoft.com/office/powerpoint/2010/main" val="1016612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500" dirty="0">
                <a:latin typeface="Comic Sans MS" panose="030F0702030302020204" pitchFamily="66" charset="0"/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139180042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look</a:t>
            </a:r>
          </a:p>
        </p:txBody>
      </p:sp>
    </p:spTree>
    <p:extLst>
      <p:ext uri="{BB962C8B-B14F-4D97-AF65-F5344CB8AC3E}">
        <p14:creationId xmlns:p14="http://schemas.microsoft.com/office/powerpoint/2010/main" val="313387738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who</a:t>
            </a:r>
          </a:p>
        </p:txBody>
      </p:sp>
    </p:spTree>
    <p:extLst>
      <p:ext uri="{BB962C8B-B14F-4D97-AF65-F5344CB8AC3E}">
        <p14:creationId xmlns:p14="http://schemas.microsoft.com/office/powerpoint/2010/main" val="242284849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0" dirty="0">
                <a:latin typeface="Comic Sans MS" panose="030F0702030302020204" pitchFamily="66" charset="0"/>
              </a:rPr>
              <a:t>good</a:t>
            </a:r>
          </a:p>
        </p:txBody>
      </p:sp>
    </p:spTree>
    <p:extLst>
      <p:ext uri="{BB962C8B-B14F-4D97-AF65-F5344CB8AC3E}">
        <p14:creationId xmlns:p14="http://schemas.microsoft.com/office/powerpoint/2010/main" val="342852314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0" dirty="0">
                <a:latin typeface="Comic Sans MS" panose="030F0702030302020204" pitchFamily="66" charset="0"/>
              </a:rPr>
              <a:t>come</a:t>
            </a:r>
          </a:p>
        </p:txBody>
      </p:sp>
    </p:spTree>
    <p:extLst>
      <p:ext uri="{BB962C8B-B14F-4D97-AF65-F5344CB8AC3E}">
        <p14:creationId xmlns:p14="http://schemas.microsoft.com/office/powerpoint/2010/main" val="266661444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0" dirty="0">
                <a:latin typeface="Comic Sans MS" panose="030F0702030302020204" pitchFamily="66" charset="0"/>
              </a:rPr>
              <a:t>does</a:t>
            </a:r>
          </a:p>
        </p:txBody>
      </p:sp>
    </p:spTree>
    <p:extLst>
      <p:ext uri="{BB962C8B-B14F-4D97-AF65-F5344CB8AC3E}">
        <p14:creationId xmlns:p14="http://schemas.microsoft.com/office/powerpoint/2010/main" val="163576764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2" y="1135826"/>
            <a:ext cx="6668814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The</a:t>
            </a:r>
          </a:p>
          <a:p>
            <a:pPr algn="ctr"/>
            <a:r>
              <a:rPr lang="en-US" sz="25000" dirty="0">
                <a:latin typeface="Comic Sans MS" panose="030F0702030302020204" pitchFamily="66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173809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4087332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3108029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2323410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2895573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632541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787886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27643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632781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137682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1112668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3553308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980" cy="10058400"/>
          </a:xfrm>
        </p:spPr>
      </p:pic>
    </p:spTree>
    <p:extLst>
      <p:ext uri="{BB962C8B-B14F-4D97-AF65-F5344CB8AC3E}">
        <p14:creationId xmlns:p14="http://schemas.microsoft.com/office/powerpoint/2010/main" val="3787699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589017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5261"/>
          </a:xfrm>
        </p:spPr>
      </p:pic>
    </p:spTree>
    <p:extLst>
      <p:ext uri="{BB962C8B-B14F-4D97-AF65-F5344CB8AC3E}">
        <p14:creationId xmlns:p14="http://schemas.microsoft.com/office/powerpoint/2010/main" val="2737573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5261"/>
          </a:xfrm>
        </p:spPr>
      </p:pic>
    </p:spTree>
    <p:extLst>
      <p:ext uri="{BB962C8B-B14F-4D97-AF65-F5344CB8AC3E}">
        <p14:creationId xmlns:p14="http://schemas.microsoft.com/office/powerpoint/2010/main" val="4158878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9" y="0"/>
            <a:ext cx="7782499" cy="10058400"/>
          </a:xfrm>
        </p:spPr>
      </p:pic>
    </p:spTree>
    <p:extLst>
      <p:ext uri="{BB962C8B-B14F-4D97-AF65-F5344CB8AC3E}">
        <p14:creationId xmlns:p14="http://schemas.microsoft.com/office/powerpoint/2010/main" val="123110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894379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3319791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3445361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3066071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5261"/>
          </a:xfrm>
        </p:spPr>
      </p:pic>
    </p:spTree>
    <p:extLst>
      <p:ext uri="{BB962C8B-B14F-4D97-AF65-F5344CB8AC3E}">
        <p14:creationId xmlns:p14="http://schemas.microsoft.com/office/powerpoint/2010/main" val="2794527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58" y="0"/>
            <a:ext cx="7801858" cy="10058400"/>
          </a:xfrm>
        </p:spPr>
      </p:pic>
    </p:spTree>
    <p:extLst>
      <p:ext uri="{BB962C8B-B14F-4D97-AF65-F5344CB8AC3E}">
        <p14:creationId xmlns:p14="http://schemas.microsoft.com/office/powerpoint/2010/main" val="3005548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399" cy="10055261"/>
          </a:xfrm>
        </p:spPr>
      </p:pic>
    </p:spTree>
    <p:extLst>
      <p:ext uri="{BB962C8B-B14F-4D97-AF65-F5344CB8AC3E}">
        <p14:creationId xmlns:p14="http://schemas.microsoft.com/office/powerpoint/2010/main" val="3178083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9" y="0"/>
            <a:ext cx="7782499" cy="10058400"/>
          </a:xfrm>
        </p:spPr>
      </p:pic>
    </p:spTree>
    <p:extLst>
      <p:ext uri="{BB962C8B-B14F-4D97-AF65-F5344CB8AC3E}">
        <p14:creationId xmlns:p14="http://schemas.microsoft.com/office/powerpoint/2010/main" val="4102582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5261"/>
          </a:xfrm>
        </p:spPr>
      </p:pic>
    </p:spTree>
    <p:extLst>
      <p:ext uri="{BB962C8B-B14F-4D97-AF65-F5344CB8AC3E}">
        <p14:creationId xmlns:p14="http://schemas.microsoft.com/office/powerpoint/2010/main" val="2067612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9" y="0"/>
            <a:ext cx="7782499" cy="10058400"/>
          </a:xfrm>
        </p:spPr>
      </p:pic>
    </p:spTree>
    <p:extLst>
      <p:ext uri="{BB962C8B-B14F-4D97-AF65-F5344CB8AC3E}">
        <p14:creationId xmlns:p14="http://schemas.microsoft.com/office/powerpoint/2010/main" val="4048697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71471"/>
          </a:xfrm>
        </p:spPr>
      </p:pic>
    </p:spTree>
    <p:extLst>
      <p:ext uri="{BB962C8B-B14F-4D97-AF65-F5344CB8AC3E}">
        <p14:creationId xmlns:p14="http://schemas.microsoft.com/office/powerpoint/2010/main" val="995579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9" y="0"/>
            <a:ext cx="7782499" cy="10058400"/>
          </a:xfrm>
        </p:spPr>
      </p:pic>
    </p:spTree>
    <p:extLst>
      <p:ext uri="{BB962C8B-B14F-4D97-AF65-F5344CB8AC3E}">
        <p14:creationId xmlns:p14="http://schemas.microsoft.com/office/powerpoint/2010/main" val="2247089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71471"/>
          </a:xfrm>
        </p:spPr>
      </p:pic>
    </p:spTree>
    <p:extLst>
      <p:ext uri="{BB962C8B-B14F-4D97-AF65-F5344CB8AC3E}">
        <p14:creationId xmlns:p14="http://schemas.microsoft.com/office/powerpoint/2010/main" val="2188301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2563926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2933852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61689"/>
          </a:xfrm>
        </p:spPr>
      </p:pic>
    </p:spTree>
    <p:extLst>
      <p:ext uri="{BB962C8B-B14F-4D97-AF65-F5344CB8AC3E}">
        <p14:creationId xmlns:p14="http://schemas.microsoft.com/office/powerpoint/2010/main" val="21250963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2023743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16923388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7446909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399"/>
          </a:xfrm>
        </p:spPr>
      </p:pic>
    </p:spTree>
    <p:extLst>
      <p:ext uri="{BB962C8B-B14F-4D97-AF65-F5344CB8AC3E}">
        <p14:creationId xmlns:p14="http://schemas.microsoft.com/office/powerpoint/2010/main" val="23061201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42623319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32208848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3" y="0"/>
            <a:ext cx="7800023" cy="10058400"/>
          </a:xfrm>
        </p:spPr>
      </p:pic>
    </p:spTree>
    <p:extLst>
      <p:ext uri="{BB962C8B-B14F-4D97-AF65-F5344CB8AC3E}">
        <p14:creationId xmlns:p14="http://schemas.microsoft.com/office/powerpoint/2010/main" val="36392628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399" cy="10058400"/>
          </a:xfrm>
        </p:spPr>
      </p:pic>
    </p:spTree>
    <p:extLst>
      <p:ext uri="{BB962C8B-B14F-4D97-AF65-F5344CB8AC3E}">
        <p14:creationId xmlns:p14="http://schemas.microsoft.com/office/powerpoint/2010/main" val="1906173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33823121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4241129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23606141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16965835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4130548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33708685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37376714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14240779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7808815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1" y="0"/>
            <a:ext cx="7787841" cy="10058400"/>
          </a:xfrm>
        </p:spPr>
      </p:pic>
    </p:spTree>
    <p:extLst>
      <p:ext uri="{BB962C8B-B14F-4D97-AF65-F5344CB8AC3E}">
        <p14:creationId xmlns:p14="http://schemas.microsoft.com/office/powerpoint/2010/main" val="26917038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1794227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1082506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23359632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39298056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" y="0"/>
            <a:ext cx="7800022" cy="10058400"/>
          </a:xfrm>
        </p:spPr>
      </p:pic>
    </p:spTree>
    <p:extLst>
      <p:ext uri="{BB962C8B-B14F-4D97-AF65-F5344CB8AC3E}">
        <p14:creationId xmlns:p14="http://schemas.microsoft.com/office/powerpoint/2010/main" val="9896857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3789647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38372266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36329593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" y="0"/>
            <a:ext cx="7800022" cy="10042634"/>
          </a:xfrm>
        </p:spPr>
      </p:pic>
    </p:spTree>
    <p:extLst>
      <p:ext uri="{BB962C8B-B14F-4D97-AF65-F5344CB8AC3E}">
        <p14:creationId xmlns:p14="http://schemas.microsoft.com/office/powerpoint/2010/main" val="39279530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" y="0"/>
            <a:ext cx="7800022" cy="10058400"/>
          </a:xfrm>
        </p:spPr>
      </p:pic>
    </p:spTree>
    <p:extLst>
      <p:ext uri="{BB962C8B-B14F-4D97-AF65-F5344CB8AC3E}">
        <p14:creationId xmlns:p14="http://schemas.microsoft.com/office/powerpoint/2010/main" val="11724259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" y="0"/>
            <a:ext cx="7800022" cy="10058400"/>
          </a:xfrm>
        </p:spPr>
      </p:pic>
    </p:spTree>
    <p:extLst>
      <p:ext uri="{BB962C8B-B14F-4D97-AF65-F5344CB8AC3E}">
        <p14:creationId xmlns:p14="http://schemas.microsoft.com/office/powerpoint/2010/main" val="37508383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1805621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11718212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16629682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2979228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18940730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6855231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3870400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39552168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27594318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13229460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37539406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3256957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22352179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42073704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21520124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39264098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" y="0"/>
            <a:ext cx="7800022" cy="10058400"/>
          </a:xfrm>
        </p:spPr>
      </p:pic>
    </p:spTree>
    <p:extLst>
      <p:ext uri="{BB962C8B-B14F-4D97-AF65-F5344CB8AC3E}">
        <p14:creationId xmlns:p14="http://schemas.microsoft.com/office/powerpoint/2010/main" val="31070715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9909592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36070728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-1"/>
            <a:ext cx="7787840" cy="10058401"/>
          </a:xfrm>
        </p:spPr>
      </p:pic>
    </p:spTree>
    <p:extLst>
      <p:ext uri="{BB962C8B-B14F-4D97-AF65-F5344CB8AC3E}">
        <p14:creationId xmlns:p14="http://schemas.microsoft.com/office/powerpoint/2010/main" val="29843495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</p:spTree>
    <p:extLst>
      <p:ext uri="{BB962C8B-B14F-4D97-AF65-F5344CB8AC3E}">
        <p14:creationId xmlns:p14="http://schemas.microsoft.com/office/powerpoint/2010/main" val="15390723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0" y="0"/>
            <a:ext cx="7787840" cy="10058400"/>
          </a:xfrm>
        </p:spPr>
      </p:pic>
    </p:spTree>
    <p:extLst>
      <p:ext uri="{BB962C8B-B14F-4D97-AF65-F5344CB8AC3E}">
        <p14:creationId xmlns:p14="http://schemas.microsoft.com/office/powerpoint/2010/main" val="9259714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0" dirty="0">
                <a:latin typeface="Comic Sans MS" panose="030F0702030302020204" pitchFamily="66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098907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0058400"/>
          </a:xfrm>
        </p:spPr>
      </p:pic>
    </p:spTree>
    <p:extLst>
      <p:ext uri="{BB962C8B-B14F-4D97-AF65-F5344CB8AC3E}">
        <p14:creationId xmlns:p14="http://schemas.microsoft.com/office/powerpoint/2010/main" val="31616653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6027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9759877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32913725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we</a:t>
            </a:r>
          </a:p>
        </p:txBody>
      </p:sp>
    </p:spTree>
    <p:extLst>
      <p:ext uri="{BB962C8B-B14F-4D97-AF65-F5344CB8AC3E}">
        <p14:creationId xmlns:p14="http://schemas.microsoft.com/office/powerpoint/2010/main" val="36418461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see</a:t>
            </a:r>
          </a:p>
        </p:txBody>
      </p:sp>
    </p:spTree>
    <p:extLst>
      <p:ext uri="{BB962C8B-B14F-4D97-AF65-F5344CB8AC3E}">
        <p14:creationId xmlns:p14="http://schemas.microsoft.com/office/powerpoint/2010/main" val="3821073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536091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2280097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5483055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8980011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go</a:t>
            </a:r>
          </a:p>
        </p:txBody>
      </p:sp>
    </p:spTree>
    <p:extLst>
      <p:ext uri="{BB962C8B-B14F-4D97-AF65-F5344CB8AC3E}">
        <p14:creationId xmlns:p14="http://schemas.microsoft.com/office/powerpoint/2010/main" val="38328600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8" y="0"/>
            <a:ext cx="7775658" cy="10058400"/>
          </a:xfrm>
        </p:spPr>
      </p:pic>
      <p:sp>
        <p:nvSpPr>
          <p:cNvPr id="5" name="TextBox 4"/>
          <p:cNvSpPr txBox="1"/>
          <p:nvPr/>
        </p:nvSpPr>
        <p:spPr>
          <a:xfrm>
            <a:off x="534353" y="2916621"/>
            <a:ext cx="6668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latin typeface="Comic Sans MS" panose="030F0702030302020204" pitchFamily="66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4146061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</TotalTime>
  <Words>45</Words>
  <Application>Microsoft Office PowerPoint</Application>
  <PresentationFormat>Custom</PresentationFormat>
  <Paragraphs>43</Paragraphs>
  <Slides>129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5" baseType="lpstr">
      <vt:lpstr>Aharoni</vt:lpstr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Crystal McGinnis</dc:creator>
  <cp:lastModifiedBy>Sonja Darden</cp:lastModifiedBy>
  <cp:revision>31</cp:revision>
  <dcterms:created xsi:type="dcterms:W3CDTF">2015-11-10T23:11:30Z</dcterms:created>
  <dcterms:modified xsi:type="dcterms:W3CDTF">2020-04-20T07:47:50Z</dcterms:modified>
</cp:coreProperties>
</file>